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3"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74109"/>
  </p:normalViewPr>
  <p:slideViewPr>
    <p:cSldViewPr snapToGrid="0">
      <p:cViewPr varScale="1">
        <p:scale>
          <a:sx n="81" d="100"/>
          <a:sy n="81" d="100"/>
        </p:scale>
        <p:origin x="5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E4A1A-6A83-2E44-9E5A-4E5940D4B30C}" type="datetimeFigureOut">
              <a:rPr lang="en-US" smtClean="0"/>
              <a:t>1/26/23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B0C51-84A7-A841-9B99-3225FBAAFFEB}" type="slidenum">
              <a:rPr lang="en-US" smtClean="0"/>
              <a:t>‹#›</a:t>
            </a:fld>
            <a:endParaRPr lang="en-US"/>
          </a:p>
        </p:txBody>
      </p:sp>
    </p:spTree>
    <p:extLst>
      <p:ext uri="{BB962C8B-B14F-4D97-AF65-F5344CB8AC3E}">
        <p14:creationId xmlns:p14="http://schemas.microsoft.com/office/powerpoint/2010/main" val="3749591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Barriers:</a:t>
            </a:r>
          </a:p>
          <a:p>
            <a:r>
              <a:rPr lang="en-US" dirty="0"/>
              <a:t>Time</a:t>
            </a:r>
          </a:p>
          <a:p>
            <a:r>
              <a:rPr lang="en-US" dirty="0"/>
              <a:t>Experience</a:t>
            </a:r>
          </a:p>
          <a:p>
            <a:r>
              <a:rPr lang="en-US" dirty="0"/>
              <a:t>Money</a:t>
            </a:r>
          </a:p>
          <a:p>
            <a:endParaRPr lang="en-US" dirty="0"/>
          </a:p>
          <a:p>
            <a:r>
              <a:rPr lang="en-US" dirty="0"/>
              <a:t>Something is better than nothing. </a:t>
            </a:r>
          </a:p>
        </p:txBody>
      </p:sp>
      <p:sp>
        <p:nvSpPr>
          <p:cNvPr id="4" name="Slide Number Placeholder 3"/>
          <p:cNvSpPr>
            <a:spLocks noGrp="1"/>
          </p:cNvSpPr>
          <p:nvPr>
            <p:ph type="sldNum" sz="quarter" idx="5"/>
          </p:nvPr>
        </p:nvSpPr>
        <p:spPr/>
        <p:txBody>
          <a:bodyPr/>
          <a:lstStyle/>
          <a:p>
            <a:fld id="{AA0B0C51-84A7-A841-9B99-3225FBAAFFEB}" type="slidenum">
              <a:rPr lang="en-US" smtClean="0"/>
              <a:t>3</a:t>
            </a:fld>
            <a:endParaRPr lang="en-US"/>
          </a:p>
        </p:txBody>
      </p:sp>
    </p:spTree>
    <p:extLst>
      <p:ext uri="{BB962C8B-B14F-4D97-AF65-F5344CB8AC3E}">
        <p14:creationId xmlns:p14="http://schemas.microsoft.com/office/powerpoint/2010/main" val="52608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Be confident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remember the skills you learned in your break out session.  </a:t>
            </a: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Be mentally tough.</a:t>
            </a:r>
            <a:r>
              <a:rPr lang="en-US" sz="1800" dirty="0">
                <a:effectLst/>
                <a:latin typeface="Calibri" panose="020F0502020204030204" pitchFamily="34" charset="0"/>
                <a:ea typeface="Calibri" panose="020F0502020204030204" pitchFamily="34" charset="0"/>
                <a:cs typeface="Times New Roman" panose="02020603050405020304" pitchFamily="18" charset="0"/>
              </a:rPr>
              <a:t>  Mental toughness (I won’t go too deep with this because Kim will be talking tomorrow about this topic) is so important.  Positive self talk. When you’re struggling, or feeling tired, remind yourself of all the work you have put in to get to this day, this moment.  Draw on that for strength.  You can do it.  You are amazing.  Just being out here is a success in my book.</a:t>
            </a: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Enjoy the moment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take in the environment, find something to be grateful for, listen to the quiet stillness of the trail, make a friend along the way.  Once the race starts, we don’t need to be stressed – live in the moment.</a:t>
            </a: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Share your race story</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experience.  Assess how it went.  What would you change and what went just as planned.  Thank the volunteers.  Talk to others and listen to their story.  This is how we create a community.  T</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measure your success without comparing yourself to others.  You are uniquely you and that is how it should be.  Make small goals and learn from every experience</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went well, what would I do differently.</a:t>
            </a:r>
          </a:p>
          <a:p>
            <a:endParaRPr lang="en-US" dirty="0"/>
          </a:p>
        </p:txBody>
      </p:sp>
      <p:sp>
        <p:nvSpPr>
          <p:cNvPr id="4" name="Slide Number Placeholder 3"/>
          <p:cNvSpPr>
            <a:spLocks noGrp="1"/>
          </p:cNvSpPr>
          <p:nvPr>
            <p:ph type="sldNum" sz="quarter" idx="5"/>
          </p:nvPr>
        </p:nvSpPr>
        <p:spPr/>
        <p:txBody>
          <a:bodyPr/>
          <a:lstStyle/>
          <a:p>
            <a:fld id="{AA0B0C51-84A7-A841-9B99-3225FBAAFFEB}" type="slidenum">
              <a:rPr lang="en-US" smtClean="0"/>
              <a:t>5</a:t>
            </a:fld>
            <a:endParaRPr lang="en-US"/>
          </a:p>
        </p:txBody>
      </p:sp>
    </p:spTree>
    <p:extLst>
      <p:ext uri="{BB962C8B-B14F-4D97-AF65-F5344CB8AC3E}">
        <p14:creationId xmlns:p14="http://schemas.microsoft.com/office/powerpoint/2010/main" val="213894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women being active leaders in the ski community, the young kids see that women can be strong leaders, racers and coaches to ALL athletes.  </a:t>
            </a:r>
          </a:p>
        </p:txBody>
      </p:sp>
      <p:sp>
        <p:nvSpPr>
          <p:cNvPr id="4" name="Slide Number Placeholder 3"/>
          <p:cNvSpPr>
            <a:spLocks noGrp="1"/>
          </p:cNvSpPr>
          <p:nvPr>
            <p:ph type="sldNum" sz="quarter" idx="5"/>
          </p:nvPr>
        </p:nvSpPr>
        <p:spPr/>
        <p:txBody>
          <a:bodyPr/>
          <a:lstStyle/>
          <a:p>
            <a:fld id="{AA0B0C51-84A7-A841-9B99-3225FBAAFFEB}" type="slidenum">
              <a:rPr lang="en-US" smtClean="0"/>
              <a:t>7</a:t>
            </a:fld>
            <a:endParaRPr lang="en-US"/>
          </a:p>
        </p:txBody>
      </p:sp>
    </p:spTree>
    <p:extLst>
      <p:ext uri="{BB962C8B-B14F-4D97-AF65-F5344CB8AC3E}">
        <p14:creationId xmlns:p14="http://schemas.microsoft.com/office/powerpoint/2010/main" val="300221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EF934-BE02-D39B-60F5-036E32E148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AA81BB-8667-22F4-E329-C736E10A57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8E3D87-4E6E-5FB1-5A43-D7613F4F3FBE}"/>
              </a:ext>
            </a:extLst>
          </p:cNvPr>
          <p:cNvSpPr>
            <a:spLocks noGrp="1"/>
          </p:cNvSpPr>
          <p:nvPr>
            <p:ph type="dt" sz="half" idx="10"/>
          </p:nvPr>
        </p:nvSpPr>
        <p:spPr/>
        <p:txBody>
          <a:bodyPr/>
          <a:lstStyle/>
          <a:p>
            <a:fld id="{3C878371-D6A6-2C43-8C35-D09331BF1423}" type="datetimeFigureOut">
              <a:rPr lang="en-US" smtClean="0"/>
              <a:t>1/26/23</a:t>
            </a:fld>
            <a:endParaRPr lang="en-US"/>
          </a:p>
        </p:txBody>
      </p:sp>
      <p:sp>
        <p:nvSpPr>
          <p:cNvPr id="5" name="Footer Placeholder 4">
            <a:extLst>
              <a:ext uri="{FF2B5EF4-FFF2-40B4-BE49-F238E27FC236}">
                <a16:creationId xmlns:a16="http://schemas.microsoft.com/office/drawing/2014/main" id="{ACE454D2-D6F1-F345-ED2F-594C92564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8BF8E-D24D-684B-1896-02C8A8FAD8B0}"/>
              </a:ext>
            </a:extLst>
          </p:cNvPr>
          <p:cNvSpPr>
            <a:spLocks noGrp="1"/>
          </p:cNvSpPr>
          <p:nvPr>
            <p:ph type="sldNum" sz="quarter" idx="12"/>
          </p:nvPr>
        </p:nvSpPr>
        <p:spPr/>
        <p:txBody>
          <a:bodyPr/>
          <a:lstStyle/>
          <a:p>
            <a:fld id="{55784819-E09C-D440-8432-52D55B49CD81}" type="slidenum">
              <a:rPr lang="en-US" smtClean="0"/>
              <a:t>‹#›</a:t>
            </a:fld>
            <a:endParaRPr lang="en-US"/>
          </a:p>
        </p:txBody>
      </p:sp>
    </p:spTree>
    <p:extLst>
      <p:ext uri="{BB962C8B-B14F-4D97-AF65-F5344CB8AC3E}">
        <p14:creationId xmlns:p14="http://schemas.microsoft.com/office/powerpoint/2010/main" val="166758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2570-73CA-0126-53B2-B7A650723B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FA1BF4-68F8-B2C2-EDC6-2E79CCAA72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0C54C0-FFA3-BCE3-8CB7-8C3DCB16C57C}"/>
              </a:ext>
            </a:extLst>
          </p:cNvPr>
          <p:cNvSpPr>
            <a:spLocks noGrp="1"/>
          </p:cNvSpPr>
          <p:nvPr>
            <p:ph type="dt" sz="half" idx="10"/>
          </p:nvPr>
        </p:nvSpPr>
        <p:spPr/>
        <p:txBody>
          <a:bodyPr/>
          <a:lstStyle/>
          <a:p>
            <a:fld id="{3C878371-D6A6-2C43-8C35-D09331BF1423}" type="datetimeFigureOut">
              <a:rPr lang="en-US" smtClean="0"/>
              <a:t>1/26/23</a:t>
            </a:fld>
            <a:endParaRPr lang="en-US"/>
          </a:p>
        </p:txBody>
      </p:sp>
      <p:sp>
        <p:nvSpPr>
          <p:cNvPr id="5" name="Footer Placeholder 4">
            <a:extLst>
              <a:ext uri="{FF2B5EF4-FFF2-40B4-BE49-F238E27FC236}">
                <a16:creationId xmlns:a16="http://schemas.microsoft.com/office/drawing/2014/main" id="{4F21F521-F9C3-106B-7C9D-3B5CDC31F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DCF3C-8047-8570-21EF-E28293807D9F}"/>
              </a:ext>
            </a:extLst>
          </p:cNvPr>
          <p:cNvSpPr>
            <a:spLocks noGrp="1"/>
          </p:cNvSpPr>
          <p:nvPr>
            <p:ph type="sldNum" sz="quarter" idx="12"/>
          </p:nvPr>
        </p:nvSpPr>
        <p:spPr/>
        <p:txBody>
          <a:bodyPr/>
          <a:lstStyle/>
          <a:p>
            <a:fld id="{55784819-E09C-D440-8432-52D55B49CD81}" type="slidenum">
              <a:rPr lang="en-US" smtClean="0"/>
              <a:t>‹#›</a:t>
            </a:fld>
            <a:endParaRPr lang="en-US"/>
          </a:p>
        </p:txBody>
      </p:sp>
    </p:spTree>
    <p:extLst>
      <p:ext uri="{BB962C8B-B14F-4D97-AF65-F5344CB8AC3E}">
        <p14:creationId xmlns:p14="http://schemas.microsoft.com/office/powerpoint/2010/main" val="3711766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DE5262-55D5-A2CF-C538-E4D4EB039B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54A813-5FAE-E616-E094-B9FF6347BE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1DF84-41E6-A870-9185-C74B6C9AD1D4}"/>
              </a:ext>
            </a:extLst>
          </p:cNvPr>
          <p:cNvSpPr>
            <a:spLocks noGrp="1"/>
          </p:cNvSpPr>
          <p:nvPr>
            <p:ph type="dt" sz="half" idx="10"/>
          </p:nvPr>
        </p:nvSpPr>
        <p:spPr/>
        <p:txBody>
          <a:bodyPr/>
          <a:lstStyle/>
          <a:p>
            <a:fld id="{3C878371-D6A6-2C43-8C35-D09331BF1423}" type="datetimeFigureOut">
              <a:rPr lang="en-US" smtClean="0"/>
              <a:t>1/26/23</a:t>
            </a:fld>
            <a:endParaRPr lang="en-US"/>
          </a:p>
        </p:txBody>
      </p:sp>
      <p:sp>
        <p:nvSpPr>
          <p:cNvPr id="5" name="Footer Placeholder 4">
            <a:extLst>
              <a:ext uri="{FF2B5EF4-FFF2-40B4-BE49-F238E27FC236}">
                <a16:creationId xmlns:a16="http://schemas.microsoft.com/office/drawing/2014/main" id="{EC1FC0C1-6688-0BF8-35AB-147FD4183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AC472-9A65-A8C2-433E-FAA8BE078DBF}"/>
              </a:ext>
            </a:extLst>
          </p:cNvPr>
          <p:cNvSpPr>
            <a:spLocks noGrp="1"/>
          </p:cNvSpPr>
          <p:nvPr>
            <p:ph type="sldNum" sz="quarter" idx="12"/>
          </p:nvPr>
        </p:nvSpPr>
        <p:spPr/>
        <p:txBody>
          <a:bodyPr/>
          <a:lstStyle/>
          <a:p>
            <a:fld id="{55784819-E09C-D440-8432-52D55B49CD81}" type="slidenum">
              <a:rPr lang="en-US" smtClean="0"/>
              <a:t>‹#›</a:t>
            </a:fld>
            <a:endParaRPr lang="en-US"/>
          </a:p>
        </p:txBody>
      </p:sp>
    </p:spTree>
    <p:extLst>
      <p:ext uri="{BB962C8B-B14F-4D97-AF65-F5344CB8AC3E}">
        <p14:creationId xmlns:p14="http://schemas.microsoft.com/office/powerpoint/2010/main" val="358538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38A9-BC2C-C58A-9550-576298605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F33CD8-73A4-4EEE-2027-D737A30786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406D8-6AFE-D5D9-5054-7BEBC9023E2D}"/>
              </a:ext>
            </a:extLst>
          </p:cNvPr>
          <p:cNvSpPr>
            <a:spLocks noGrp="1"/>
          </p:cNvSpPr>
          <p:nvPr>
            <p:ph type="dt" sz="half" idx="10"/>
          </p:nvPr>
        </p:nvSpPr>
        <p:spPr/>
        <p:txBody>
          <a:bodyPr/>
          <a:lstStyle/>
          <a:p>
            <a:fld id="{3C878371-D6A6-2C43-8C35-D09331BF1423}" type="datetimeFigureOut">
              <a:rPr lang="en-US" smtClean="0"/>
              <a:t>1/26/23</a:t>
            </a:fld>
            <a:endParaRPr lang="en-US"/>
          </a:p>
        </p:txBody>
      </p:sp>
      <p:sp>
        <p:nvSpPr>
          <p:cNvPr id="5" name="Footer Placeholder 4">
            <a:extLst>
              <a:ext uri="{FF2B5EF4-FFF2-40B4-BE49-F238E27FC236}">
                <a16:creationId xmlns:a16="http://schemas.microsoft.com/office/drawing/2014/main" id="{56900D3F-1A22-12A2-E127-B2556FF99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366E9-14F1-B4FD-AA32-7FB29EABE022}"/>
              </a:ext>
            </a:extLst>
          </p:cNvPr>
          <p:cNvSpPr>
            <a:spLocks noGrp="1"/>
          </p:cNvSpPr>
          <p:nvPr>
            <p:ph type="sldNum" sz="quarter" idx="12"/>
          </p:nvPr>
        </p:nvSpPr>
        <p:spPr/>
        <p:txBody>
          <a:bodyPr/>
          <a:lstStyle/>
          <a:p>
            <a:fld id="{55784819-E09C-D440-8432-52D55B49CD81}" type="slidenum">
              <a:rPr lang="en-US" smtClean="0"/>
              <a:t>‹#›</a:t>
            </a:fld>
            <a:endParaRPr lang="en-US"/>
          </a:p>
        </p:txBody>
      </p:sp>
    </p:spTree>
    <p:extLst>
      <p:ext uri="{BB962C8B-B14F-4D97-AF65-F5344CB8AC3E}">
        <p14:creationId xmlns:p14="http://schemas.microsoft.com/office/powerpoint/2010/main" val="34463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DF5B-B86E-CB2B-858E-2822CB1532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316DEA-0C0F-9570-EDE8-86F5EFA643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A04B5A-8D73-E10F-F3CC-FD08528FECD9}"/>
              </a:ext>
            </a:extLst>
          </p:cNvPr>
          <p:cNvSpPr>
            <a:spLocks noGrp="1"/>
          </p:cNvSpPr>
          <p:nvPr>
            <p:ph type="dt" sz="half" idx="10"/>
          </p:nvPr>
        </p:nvSpPr>
        <p:spPr/>
        <p:txBody>
          <a:bodyPr/>
          <a:lstStyle/>
          <a:p>
            <a:fld id="{3C878371-D6A6-2C43-8C35-D09331BF1423}" type="datetimeFigureOut">
              <a:rPr lang="en-US" smtClean="0"/>
              <a:t>1/26/23</a:t>
            </a:fld>
            <a:endParaRPr lang="en-US"/>
          </a:p>
        </p:txBody>
      </p:sp>
      <p:sp>
        <p:nvSpPr>
          <p:cNvPr id="5" name="Footer Placeholder 4">
            <a:extLst>
              <a:ext uri="{FF2B5EF4-FFF2-40B4-BE49-F238E27FC236}">
                <a16:creationId xmlns:a16="http://schemas.microsoft.com/office/drawing/2014/main" id="{9221F46F-697C-8BE0-D6F7-8FD5C49A9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F37AD-B7A9-6AAB-A487-77143CEF5752}"/>
              </a:ext>
            </a:extLst>
          </p:cNvPr>
          <p:cNvSpPr>
            <a:spLocks noGrp="1"/>
          </p:cNvSpPr>
          <p:nvPr>
            <p:ph type="sldNum" sz="quarter" idx="12"/>
          </p:nvPr>
        </p:nvSpPr>
        <p:spPr/>
        <p:txBody>
          <a:bodyPr/>
          <a:lstStyle/>
          <a:p>
            <a:fld id="{55784819-E09C-D440-8432-52D55B49CD81}" type="slidenum">
              <a:rPr lang="en-US" smtClean="0"/>
              <a:t>‹#›</a:t>
            </a:fld>
            <a:endParaRPr lang="en-US"/>
          </a:p>
        </p:txBody>
      </p:sp>
    </p:spTree>
    <p:extLst>
      <p:ext uri="{BB962C8B-B14F-4D97-AF65-F5344CB8AC3E}">
        <p14:creationId xmlns:p14="http://schemas.microsoft.com/office/powerpoint/2010/main" val="109541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5CC00-5BED-E3FC-F6E3-D175E5251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C99286-167F-B7CA-D7DC-5207F99EA0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CC5A62-AC7C-629D-1D23-37DD1CD777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5699B-14AF-2403-E2E4-D311FE773394}"/>
              </a:ext>
            </a:extLst>
          </p:cNvPr>
          <p:cNvSpPr>
            <a:spLocks noGrp="1"/>
          </p:cNvSpPr>
          <p:nvPr>
            <p:ph type="dt" sz="half" idx="10"/>
          </p:nvPr>
        </p:nvSpPr>
        <p:spPr/>
        <p:txBody>
          <a:bodyPr/>
          <a:lstStyle/>
          <a:p>
            <a:fld id="{3C878371-D6A6-2C43-8C35-D09331BF1423}" type="datetimeFigureOut">
              <a:rPr lang="en-US" smtClean="0"/>
              <a:t>1/26/23</a:t>
            </a:fld>
            <a:endParaRPr lang="en-US"/>
          </a:p>
        </p:txBody>
      </p:sp>
      <p:sp>
        <p:nvSpPr>
          <p:cNvPr id="6" name="Footer Placeholder 5">
            <a:extLst>
              <a:ext uri="{FF2B5EF4-FFF2-40B4-BE49-F238E27FC236}">
                <a16:creationId xmlns:a16="http://schemas.microsoft.com/office/drawing/2014/main" id="{1AB61273-9566-B9B9-365F-6E92BDB2F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5DDF5-00A8-6BF0-BE07-05953BDFEE6E}"/>
              </a:ext>
            </a:extLst>
          </p:cNvPr>
          <p:cNvSpPr>
            <a:spLocks noGrp="1"/>
          </p:cNvSpPr>
          <p:nvPr>
            <p:ph type="sldNum" sz="quarter" idx="12"/>
          </p:nvPr>
        </p:nvSpPr>
        <p:spPr/>
        <p:txBody>
          <a:bodyPr/>
          <a:lstStyle/>
          <a:p>
            <a:fld id="{55784819-E09C-D440-8432-52D55B49CD81}" type="slidenum">
              <a:rPr lang="en-US" smtClean="0"/>
              <a:t>‹#›</a:t>
            </a:fld>
            <a:endParaRPr lang="en-US"/>
          </a:p>
        </p:txBody>
      </p:sp>
    </p:spTree>
    <p:extLst>
      <p:ext uri="{BB962C8B-B14F-4D97-AF65-F5344CB8AC3E}">
        <p14:creationId xmlns:p14="http://schemas.microsoft.com/office/powerpoint/2010/main" val="233302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5108B-892C-C44C-98CA-B032B77E6C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99A9AB-1B53-A701-2B50-15C73915E0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DC5CAA-6DF8-ECF5-7DD0-B3057E2349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45A2D3-E49E-4F87-6386-601A557302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A4D914-F59C-EFC8-DE16-72F5EBCF1B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B1C92-5389-24A0-4FA8-D980BF13A14A}"/>
              </a:ext>
            </a:extLst>
          </p:cNvPr>
          <p:cNvSpPr>
            <a:spLocks noGrp="1"/>
          </p:cNvSpPr>
          <p:nvPr>
            <p:ph type="dt" sz="half" idx="10"/>
          </p:nvPr>
        </p:nvSpPr>
        <p:spPr/>
        <p:txBody>
          <a:bodyPr/>
          <a:lstStyle/>
          <a:p>
            <a:fld id="{3C878371-D6A6-2C43-8C35-D09331BF1423}" type="datetimeFigureOut">
              <a:rPr lang="en-US" smtClean="0"/>
              <a:t>1/26/23</a:t>
            </a:fld>
            <a:endParaRPr lang="en-US"/>
          </a:p>
        </p:txBody>
      </p:sp>
      <p:sp>
        <p:nvSpPr>
          <p:cNvPr id="8" name="Footer Placeholder 7">
            <a:extLst>
              <a:ext uri="{FF2B5EF4-FFF2-40B4-BE49-F238E27FC236}">
                <a16:creationId xmlns:a16="http://schemas.microsoft.com/office/drawing/2014/main" id="{B80674A5-73BE-1D1D-A070-F6F3A43E4F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6986A7-C1AC-CA76-F562-4CA0468C97C9}"/>
              </a:ext>
            </a:extLst>
          </p:cNvPr>
          <p:cNvSpPr>
            <a:spLocks noGrp="1"/>
          </p:cNvSpPr>
          <p:nvPr>
            <p:ph type="sldNum" sz="quarter" idx="12"/>
          </p:nvPr>
        </p:nvSpPr>
        <p:spPr/>
        <p:txBody>
          <a:bodyPr/>
          <a:lstStyle/>
          <a:p>
            <a:fld id="{55784819-E09C-D440-8432-52D55B49CD81}" type="slidenum">
              <a:rPr lang="en-US" smtClean="0"/>
              <a:t>‹#›</a:t>
            </a:fld>
            <a:endParaRPr lang="en-US"/>
          </a:p>
        </p:txBody>
      </p:sp>
    </p:spTree>
    <p:extLst>
      <p:ext uri="{BB962C8B-B14F-4D97-AF65-F5344CB8AC3E}">
        <p14:creationId xmlns:p14="http://schemas.microsoft.com/office/powerpoint/2010/main" val="302155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1453-114B-AA4C-D27F-3D9341E68E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EB96B1-AE5B-4D77-6E0F-40583C47E734}"/>
              </a:ext>
            </a:extLst>
          </p:cNvPr>
          <p:cNvSpPr>
            <a:spLocks noGrp="1"/>
          </p:cNvSpPr>
          <p:nvPr>
            <p:ph type="dt" sz="half" idx="10"/>
          </p:nvPr>
        </p:nvSpPr>
        <p:spPr/>
        <p:txBody>
          <a:bodyPr/>
          <a:lstStyle/>
          <a:p>
            <a:fld id="{3C878371-D6A6-2C43-8C35-D09331BF1423}" type="datetimeFigureOut">
              <a:rPr lang="en-US" smtClean="0"/>
              <a:t>1/26/23</a:t>
            </a:fld>
            <a:endParaRPr lang="en-US"/>
          </a:p>
        </p:txBody>
      </p:sp>
      <p:sp>
        <p:nvSpPr>
          <p:cNvPr id="4" name="Footer Placeholder 3">
            <a:extLst>
              <a:ext uri="{FF2B5EF4-FFF2-40B4-BE49-F238E27FC236}">
                <a16:creationId xmlns:a16="http://schemas.microsoft.com/office/drawing/2014/main" id="{A4E13AB8-FFAB-6D54-FC89-ADA625342B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A02E95-CC47-37CC-6340-7D0820FC4CE9}"/>
              </a:ext>
            </a:extLst>
          </p:cNvPr>
          <p:cNvSpPr>
            <a:spLocks noGrp="1"/>
          </p:cNvSpPr>
          <p:nvPr>
            <p:ph type="sldNum" sz="quarter" idx="12"/>
          </p:nvPr>
        </p:nvSpPr>
        <p:spPr/>
        <p:txBody>
          <a:bodyPr/>
          <a:lstStyle/>
          <a:p>
            <a:fld id="{55784819-E09C-D440-8432-52D55B49CD81}" type="slidenum">
              <a:rPr lang="en-US" smtClean="0"/>
              <a:t>‹#›</a:t>
            </a:fld>
            <a:endParaRPr lang="en-US"/>
          </a:p>
        </p:txBody>
      </p:sp>
    </p:spTree>
    <p:extLst>
      <p:ext uri="{BB962C8B-B14F-4D97-AF65-F5344CB8AC3E}">
        <p14:creationId xmlns:p14="http://schemas.microsoft.com/office/powerpoint/2010/main" val="280001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1769DD-7C9D-2FD0-24A7-B3E2D16FEE94}"/>
              </a:ext>
            </a:extLst>
          </p:cNvPr>
          <p:cNvSpPr>
            <a:spLocks noGrp="1"/>
          </p:cNvSpPr>
          <p:nvPr>
            <p:ph type="dt" sz="half" idx="10"/>
          </p:nvPr>
        </p:nvSpPr>
        <p:spPr/>
        <p:txBody>
          <a:bodyPr/>
          <a:lstStyle/>
          <a:p>
            <a:fld id="{3C878371-D6A6-2C43-8C35-D09331BF1423}" type="datetimeFigureOut">
              <a:rPr lang="en-US" smtClean="0"/>
              <a:t>1/26/23</a:t>
            </a:fld>
            <a:endParaRPr lang="en-US"/>
          </a:p>
        </p:txBody>
      </p:sp>
      <p:sp>
        <p:nvSpPr>
          <p:cNvPr id="3" name="Footer Placeholder 2">
            <a:extLst>
              <a:ext uri="{FF2B5EF4-FFF2-40B4-BE49-F238E27FC236}">
                <a16:creationId xmlns:a16="http://schemas.microsoft.com/office/drawing/2014/main" id="{5E868501-F1B0-2B8D-8300-40674324E8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03BF00-BB09-78D5-6F42-11D083D0D108}"/>
              </a:ext>
            </a:extLst>
          </p:cNvPr>
          <p:cNvSpPr>
            <a:spLocks noGrp="1"/>
          </p:cNvSpPr>
          <p:nvPr>
            <p:ph type="sldNum" sz="quarter" idx="12"/>
          </p:nvPr>
        </p:nvSpPr>
        <p:spPr/>
        <p:txBody>
          <a:bodyPr/>
          <a:lstStyle/>
          <a:p>
            <a:fld id="{55784819-E09C-D440-8432-52D55B49CD81}" type="slidenum">
              <a:rPr lang="en-US" smtClean="0"/>
              <a:t>‹#›</a:t>
            </a:fld>
            <a:endParaRPr lang="en-US"/>
          </a:p>
        </p:txBody>
      </p:sp>
    </p:spTree>
    <p:extLst>
      <p:ext uri="{BB962C8B-B14F-4D97-AF65-F5344CB8AC3E}">
        <p14:creationId xmlns:p14="http://schemas.microsoft.com/office/powerpoint/2010/main" val="163463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5A4-A12D-B890-F54B-2677A5A30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03788B-D6F1-8026-1CA8-93F4D8442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D9DF10-7E89-570E-536B-74EC2B811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CACB0-7876-B203-D029-20D6C4A6F988}"/>
              </a:ext>
            </a:extLst>
          </p:cNvPr>
          <p:cNvSpPr>
            <a:spLocks noGrp="1"/>
          </p:cNvSpPr>
          <p:nvPr>
            <p:ph type="dt" sz="half" idx="10"/>
          </p:nvPr>
        </p:nvSpPr>
        <p:spPr/>
        <p:txBody>
          <a:bodyPr/>
          <a:lstStyle/>
          <a:p>
            <a:fld id="{3C878371-D6A6-2C43-8C35-D09331BF1423}" type="datetimeFigureOut">
              <a:rPr lang="en-US" smtClean="0"/>
              <a:t>1/26/23</a:t>
            </a:fld>
            <a:endParaRPr lang="en-US"/>
          </a:p>
        </p:txBody>
      </p:sp>
      <p:sp>
        <p:nvSpPr>
          <p:cNvPr id="6" name="Footer Placeholder 5">
            <a:extLst>
              <a:ext uri="{FF2B5EF4-FFF2-40B4-BE49-F238E27FC236}">
                <a16:creationId xmlns:a16="http://schemas.microsoft.com/office/drawing/2014/main" id="{3C99C00E-25AF-2B30-BE43-ACDACE793B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592CF8-3D4D-D415-6A5F-06DF439FC88D}"/>
              </a:ext>
            </a:extLst>
          </p:cNvPr>
          <p:cNvSpPr>
            <a:spLocks noGrp="1"/>
          </p:cNvSpPr>
          <p:nvPr>
            <p:ph type="sldNum" sz="quarter" idx="12"/>
          </p:nvPr>
        </p:nvSpPr>
        <p:spPr/>
        <p:txBody>
          <a:bodyPr/>
          <a:lstStyle/>
          <a:p>
            <a:fld id="{55784819-E09C-D440-8432-52D55B49CD81}" type="slidenum">
              <a:rPr lang="en-US" smtClean="0"/>
              <a:t>‹#›</a:t>
            </a:fld>
            <a:endParaRPr lang="en-US"/>
          </a:p>
        </p:txBody>
      </p:sp>
    </p:spTree>
    <p:extLst>
      <p:ext uri="{BB962C8B-B14F-4D97-AF65-F5344CB8AC3E}">
        <p14:creationId xmlns:p14="http://schemas.microsoft.com/office/powerpoint/2010/main" val="248602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3C10-EBD4-B057-E540-8092137E4B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10FF3D-C174-A944-B80E-FC73CBACFC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921EA6-8BB6-85E5-60AB-C65D90AB7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E60EA6-8A2E-E8A7-5537-AEE58BFFF32E}"/>
              </a:ext>
            </a:extLst>
          </p:cNvPr>
          <p:cNvSpPr>
            <a:spLocks noGrp="1"/>
          </p:cNvSpPr>
          <p:nvPr>
            <p:ph type="dt" sz="half" idx="10"/>
          </p:nvPr>
        </p:nvSpPr>
        <p:spPr/>
        <p:txBody>
          <a:bodyPr/>
          <a:lstStyle/>
          <a:p>
            <a:fld id="{3C878371-D6A6-2C43-8C35-D09331BF1423}" type="datetimeFigureOut">
              <a:rPr lang="en-US" smtClean="0"/>
              <a:t>1/26/23</a:t>
            </a:fld>
            <a:endParaRPr lang="en-US"/>
          </a:p>
        </p:txBody>
      </p:sp>
      <p:sp>
        <p:nvSpPr>
          <p:cNvPr id="6" name="Footer Placeholder 5">
            <a:extLst>
              <a:ext uri="{FF2B5EF4-FFF2-40B4-BE49-F238E27FC236}">
                <a16:creationId xmlns:a16="http://schemas.microsoft.com/office/drawing/2014/main" id="{1C554707-946A-FB33-BE23-78C12656B7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B09D3F-E231-5470-2FD6-1EA5AE05DE10}"/>
              </a:ext>
            </a:extLst>
          </p:cNvPr>
          <p:cNvSpPr>
            <a:spLocks noGrp="1"/>
          </p:cNvSpPr>
          <p:nvPr>
            <p:ph type="sldNum" sz="quarter" idx="12"/>
          </p:nvPr>
        </p:nvSpPr>
        <p:spPr/>
        <p:txBody>
          <a:bodyPr/>
          <a:lstStyle/>
          <a:p>
            <a:fld id="{55784819-E09C-D440-8432-52D55B49CD81}" type="slidenum">
              <a:rPr lang="en-US" smtClean="0"/>
              <a:t>‹#›</a:t>
            </a:fld>
            <a:endParaRPr lang="en-US"/>
          </a:p>
        </p:txBody>
      </p:sp>
    </p:spTree>
    <p:extLst>
      <p:ext uri="{BB962C8B-B14F-4D97-AF65-F5344CB8AC3E}">
        <p14:creationId xmlns:p14="http://schemas.microsoft.com/office/powerpoint/2010/main" val="383082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E34593-9BA9-9CFA-7178-FAF9A725E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74C418-A41E-82AE-35A6-C3E4267F79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FBAB7-8E92-6AE2-948A-A97B6A0D00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78371-D6A6-2C43-8C35-D09331BF1423}" type="datetimeFigureOut">
              <a:rPr lang="en-US" smtClean="0"/>
              <a:t>1/26/23</a:t>
            </a:fld>
            <a:endParaRPr lang="en-US"/>
          </a:p>
        </p:txBody>
      </p:sp>
      <p:sp>
        <p:nvSpPr>
          <p:cNvPr id="5" name="Footer Placeholder 4">
            <a:extLst>
              <a:ext uri="{FF2B5EF4-FFF2-40B4-BE49-F238E27FC236}">
                <a16:creationId xmlns:a16="http://schemas.microsoft.com/office/drawing/2014/main" id="{B1AC9DD2-CB08-F4DC-B2EC-50786C725B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0EA988-BA25-8BA2-EEDF-87AD2D06EA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84819-E09C-D440-8432-52D55B49CD81}" type="slidenum">
              <a:rPr lang="en-US" smtClean="0"/>
              <a:t>‹#›</a:t>
            </a:fld>
            <a:endParaRPr lang="en-US"/>
          </a:p>
        </p:txBody>
      </p:sp>
    </p:spTree>
    <p:extLst>
      <p:ext uri="{BB962C8B-B14F-4D97-AF65-F5344CB8AC3E}">
        <p14:creationId xmlns:p14="http://schemas.microsoft.com/office/powerpoint/2010/main" val="4076986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EB9F-A306-9FEF-0A80-2B8B8D5648CB}"/>
              </a:ext>
            </a:extLst>
          </p:cNvPr>
          <p:cNvSpPr>
            <a:spLocks noGrp="1"/>
          </p:cNvSpPr>
          <p:nvPr>
            <p:ph type="ctrTitle"/>
          </p:nvPr>
        </p:nvSpPr>
        <p:spPr>
          <a:xfrm>
            <a:off x="3501484" y="2924693"/>
            <a:ext cx="4646487" cy="2571139"/>
          </a:xfrm>
        </p:spPr>
        <p:txBody>
          <a:bodyPr/>
          <a:lstStyle/>
          <a:p>
            <a:r>
              <a:rPr lang="en-US" dirty="0"/>
              <a:t>You Showed Up, You Already Won!</a:t>
            </a:r>
          </a:p>
        </p:txBody>
      </p:sp>
      <p:sp>
        <p:nvSpPr>
          <p:cNvPr id="3" name="Subtitle 2">
            <a:extLst>
              <a:ext uri="{FF2B5EF4-FFF2-40B4-BE49-F238E27FC236}">
                <a16:creationId xmlns:a16="http://schemas.microsoft.com/office/drawing/2014/main" id="{1DCCD54A-7E74-6C82-C128-3C225F55B0EC}"/>
              </a:ext>
            </a:extLst>
          </p:cNvPr>
          <p:cNvSpPr>
            <a:spLocks noGrp="1"/>
          </p:cNvSpPr>
          <p:nvPr>
            <p:ph type="subTitle" idx="1"/>
          </p:nvPr>
        </p:nvSpPr>
        <p:spPr>
          <a:xfrm>
            <a:off x="4643438" y="4910839"/>
            <a:ext cx="2028633" cy="1585465"/>
          </a:xfrm>
        </p:spPr>
        <p:txBody>
          <a:bodyPr>
            <a:normAutofit/>
          </a:bodyPr>
          <a:lstStyle/>
          <a:p>
            <a:endParaRPr lang="en-US" dirty="0"/>
          </a:p>
          <a:p>
            <a:endParaRPr lang="en-US" dirty="0"/>
          </a:p>
        </p:txBody>
      </p:sp>
      <p:pic>
        <p:nvPicPr>
          <p:cNvPr id="5" name="Picture 4">
            <a:extLst>
              <a:ext uri="{FF2B5EF4-FFF2-40B4-BE49-F238E27FC236}">
                <a16:creationId xmlns:a16="http://schemas.microsoft.com/office/drawing/2014/main" id="{B955EE30-A17A-B9D8-633B-20F1D75A82BB}"/>
              </a:ext>
            </a:extLst>
          </p:cNvPr>
          <p:cNvPicPr>
            <a:picLocks noChangeAspect="1"/>
          </p:cNvPicPr>
          <p:nvPr/>
        </p:nvPicPr>
        <p:blipFill>
          <a:blip r:embed="rId2"/>
          <a:stretch>
            <a:fillRect/>
          </a:stretch>
        </p:blipFill>
        <p:spPr>
          <a:xfrm>
            <a:off x="232410" y="2718816"/>
            <a:ext cx="2971800" cy="3962400"/>
          </a:xfrm>
          <a:prstGeom prst="rect">
            <a:avLst/>
          </a:prstGeom>
        </p:spPr>
      </p:pic>
      <p:pic>
        <p:nvPicPr>
          <p:cNvPr id="7" name="Picture 6">
            <a:extLst>
              <a:ext uri="{FF2B5EF4-FFF2-40B4-BE49-F238E27FC236}">
                <a16:creationId xmlns:a16="http://schemas.microsoft.com/office/drawing/2014/main" id="{947BB68B-7E3F-170B-5652-979BC80D55F0}"/>
              </a:ext>
            </a:extLst>
          </p:cNvPr>
          <p:cNvPicPr>
            <a:picLocks noChangeAspect="1"/>
          </p:cNvPicPr>
          <p:nvPr/>
        </p:nvPicPr>
        <p:blipFill>
          <a:blip r:embed="rId3"/>
          <a:stretch>
            <a:fillRect/>
          </a:stretch>
        </p:blipFill>
        <p:spPr>
          <a:xfrm>
            <a:off x="9179814" y="2789936"/>
            <a:ext cx="2779776" cy="3706368"/>
          </a:xfrm>
          <a:prstGeom prst="rect">
            <a:avLst/>
          </a:prstGeom>
        </p:spPr>
      </p:pic>
      <p:pic>
        <p:nvPicPr>
          <p:cNvPr id="12" name="Picture 11">
            <a:extLst>
              <a:ext uri="{FF2B5EF4-FFF2-40B4-BE49-F238E27FC236}">
                <a16:creationId xmlns:a16="http://schemas.microsoft.com/office/drawing/2014/main" id="{3FBC0E8D-A74B-4D36-A33C-AB38ED5E6709}"/>
              </a:ext>
            </a:extLst>
          </p:cNvPr>
          <p:cNvPicPr>
            <a:picLocks noChangeAspect="1"/>
          </p:cNvPicPr>
          <p:nvPr/>
        </p:nvPicPr>
        <p:blipFill>
          <a:blip r:embed="rId4"/>
          <a:stretch>
            <a:fillRect/>
          </a:stretch>
        </p:blipFill>
        <p:spPr>
          <a:xfrm>
            <a:off x="715330" y="260138"/>
            <a:ext cx="10761340" cy="2387600"/>
          </a:xfrm>
          <a:prstGeom prst="rect">
            <a:avLst/>
          </a:prstGeom>
        </p:spPr>
      </p:pic>
    </p:spTree>
    <p:extLst>
      <p:ext uri="{BB962C8B-B14F-4D97-AF65-F5344CB8AC3E}">
        <p14:creationId xmlns:p14="http://schemas.microsoft.com/office/powerpoint/2010/main" val="3464861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07BF-254E-EA7B-F19B-1E9BCAC647A9}"/>
              </a:ext>
            </a:extLst>
          </p:cNvPr>
          <p:cNvSpPr>
            <a:spLocks noGrp="1"/>
          </p:cNvSpPr>
          <p:nvPr>
            <p:ph type="title"/>
          </p:nvPr>
        </p:nvSpPr>
        <p:spPr/>
        <p:txBody>
          <a:bodyPr/>
          <a:lstStyle/>
          <a:p>
            <a:r>
              <a:rPr lang="en-US" dirty="0"/>
              <a:t>You are amazing and have an important place in the ski community! </a:t>
            </a:r>
          </a:p>
        </p:txBody>
      </p:sp>
      <p:sp>
        <p:nvSpPr>
          <p:cNvPr id="3" name="Content Placeholder 2">
            <a:extLst>
              <a:ext uri="{FF2B5EF4-FFF2-40B4-BE49-F238E27FC236}">
                <a16:creationId xmlns:a16="http://schemas.microsoft.com/office/drawing/2014/main" id="{188EFFF0-C340-0EF5-D0C8-503C8A0EC6BC}"/>
              </a:ext>
            </a:extLst>
          </p:cNvPr>
          <p:cNvSpPr>
            <a:spLocks noGrp="1"/>
          </p:cNvSpPr>
          <p:nvPr>
            <p:ph idx="1"/>
          </p:nvPr>
        </p:nvSpPr>
        <p:spPr>
          <a:xfrm>
            <a:off x="838200" y="2357438"/>
            <a:ext cx="4233863" cy="3871911"/>
          </a:xfrm>
        </p:spPr>
        <p:txBody>
          <a:bodyPr/>
          <a:lstStyle/>
          <a:p>
            <a:r>
              <a:rPr lang="en-US" dirty="0"/>
              <a:t>How many women are in local ski events?</a:t>
            </a:r>
          </a:p>
          <a:p>
            <a:r>
              <a:rPr lang="en-US" dirty="0"/>
              <a:t>How is this event different?</a:t>
            </a:r>
          </a:p>
          <a:p>
            <a:r>
              <a:rPr lang="en-US" dirty="0"/>
              <a:t>Why we need YOU to continue to attend ski races!</a:t>
            </a:r>
          </a:p>
          <a:p>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AD9975E3-9349-EF39-E631-C1F40E85E576}"/>
              </a:ext>
            </a:extLst>
          </p:cNvPr>
          <p:cNvPicPr>
            <a:picLocks noChangeAspect="1"/>
          </p:cNvPicPr>
          <p:nvPr/>
        </p:nvPicPr>
        <p:blipFill>
          <a:blip r:embed="rId2"/>
          <a:stretch>
            <a:fillRect/>
          </a:stretch>
        </p:blipFill>
        <p:spPr>
          <a:xfrm>
            <a:off x="5324475" y="1690688"/>
            <a:ext cx="6369051" cy="4776788"/>
          </a:xfrm>
          <a:prstGeom prst="rect">
            <a:avLst/>
          </a:prstGeom>
        </p:spPr>
      </p:pic>
    </p:spTree>
    <p:extLst>
      <p:ext uri="{BB962C8B-B14F-4D97-AF65-F5344CB8AC3E}">
        <p14:creationId xmlns:p14="http://schemas.microsoft.com/office/powerpoint/2010/main" val="303818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AF5F8-F39D-24CA-AD40-C1033D0CB468}"/>
              </a:ext>
            </a:extLst>
          </p:cNvPr>
          <p:cNvSpPr>
            <a:spLocks noGrp="1"/>
          </p:cNvSpPr>
          <p:nvPr>
            <p:ph type="title"/>
          </p:nvPr>
        </p:nvSpPr>
        <p:spPr/>
        <p:txBody>
          <a:bodyPr/>
          <a:lstStyle/>
          <a:p>
            <a:r>
              <a:rPr lang="en-US" dirty="0"/>
              <a:t>What can we do to increase our involvement?</a:t>
            </a:r>
          </a:p>
        </p:txBody>
      </p:sp>
      <p:pic>
        <p:nvPicPr>
          <p:cNvPr id="5" name="Content Placeholder 4">
            <a:extLst>
              <a:ext uri="{FF2B5EF4-FFF2-40B4-BE49-F238E27FC236}">
                <a16:creationId xmlns:a16="http://schemas.microsoft.com/office/drawing/2014/main" id="{9BB21EEC-9812-B96E-F018-022AE84EFAE6}"/>
              </a:ext>
            </a:extLst>
          </p:cNvPr>
          <p:cNvPicPr>
            <a:picLocks noGrp="1" noChangeAspect="1"/>
          </p:cNvPicPr>
          <p:nvPr>
            <p:ph idx="1"/>
          </p:nvPr>
        </p:nvPicPr>
        <p:blipFill>
          <a:blip r:embed="rId3"/>
          <a:stretch>
            <a:fillRect/>
          </a:stretch>
        </p:blipFill>
        <p:spPr>
          <a:xfrm>
            <a:off x="8090297" y="1727199"/>
            <a:ext cx="3263503" cy="4351338"/>
          </a:xfrm>
        </p:spPr>
      </p:pic>
      <p:sp>
        <p:nvSpPr>
          <p:cNvPr id="8" name="TextBox 7">
            <a:extLst>
              <a:ext uri="{FF2B5EF4-FFF2-40B4-BE49-F238E27FC236}">
                <a16:creationId xmlns:a16="http://schemas.microsoft.com/office/drawing/2014/main" id="{59E2D040-A057-008C-00BD-865B8507EE83}"/>
              </a:ext>
            </a:extLst>
          </p:cNvPr>
          <p:cNvSpPr txBox="1"/>
          <p:nvPr/>
        </p:nvSpPr>
        <p:spPr>
          <a:xfrm>
            <a:off x="714376" y="1476376"/>
            <a:ext cx="6872287" cy="3970318"/>
          </a:xfrm>
          <a:prstGeom prst="rect">
            <a:avLst/>
          </a:prstGeom>
          <a:noFill/>
        </p:spPr>
        <p:txBody>
          <a:bodyPr wrap="square" rtlCol="0">
            <a:spAutoFit/>
          </a:bodyPr>
          <a:lstStyle/>
          <a:p>
            <a:r>
              <a:rPr lang="en-US" sz="2800" dirty="0"/>
              <a:t>Acknowledge the barriers, create solutions</a:t>
            </a:r>
          </a:p>
          <a:p>
            <a:endParaRPr lang="en-US" sz="2800" dirty="0"/>
          </a:p>
          <a:p>
            <a:r>
              <a:rPr lang="en-US" sz="2800" dirty="0"/>
              <a:t>Create a community to support each other</a:t>
            </a:r>
          </a:p>
          <a:p>
            <a:r>
              <a:rPr lang="en-US" sz="2800" dirty="0"/>
              <a:t>-Find a Ski Club</a:t>
            </a:r>
          </a:p>
          <a:p>
            <a:r>
              <a:rPr lang="en-US" sz="2800" dirty="0"/>
              <a:t>-Show up to events</a:t>
            </a:r>
          </a:p>
          <a:p>
            <a:r>
              <a:rPr lang="en-US" sz="2800" dirty="0"/>
              <a:t>-Mentor new skiers</a:t>
            </a:r>
          </a:p>
          <a:p>
            <a:r>
              <a:rPr lang="en-US" sz="2800" dirty="0"/>
              <a:t>-Support the youngest and elite skiers</a:t>
            </a:r>
          </a:p>
          <a:p>
            <a:endParaRPr lang="en-US" sz="2800" dirty="0"/>
          </a:p>
          <a:p>
            <a:r>
              <a:rPr lang="en-US" sz="2800" dirty="0"/>
              <a:t>Create Habits </a:t>
            </a:r>
          </a:p>
        </p:txBody>
      </p:sp>
    </p:spTree>
    <p:extLst>
      <p:ext uri="{BB962C8B-B14F-4D97-AF65-F5344CB8AC3E}">
        <p14:creationId xmlns:p14="http://schemas.microsoft.com/office/powerpoint/2010/main" val="227539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7599C-3144-18AE-F27B-ACC0E6848BD7}"/>
              </a:ext>
            </a:extLst>
          </p:cNvPr>
          <p:cNvSpPr>
            <a:spLocks noGrp="1"/>
          </p:cNvSpPr>
          <p:nvPr>
            <p:ph type="title"/>
          </p:nvPr>
        </p:nvSpPr>
        <p:spPr>
          <a:xfrm>
            <a:off x="5443538" y="365125"/>
            <a:ext cx="5910262" cy="5707061"/>
          </a:xfrm>
        </p:spPr>
        <p:txBody>
          <a:bodyPr/>
          <a:lstStyle/>
          <a:p>
            <a:r>
              <a:rPr lang="en-US" dirty="0"/>
              <a:t>First Steps to Racing</a:t>
            </a:r>
            <a:br>
              <a:rPr lang="en-US" dirty="0"/>
            </a:br>
            <a:br>
              <a:rPr lang="en-US" dirty="0"/>
            </a:br>
            <a:r>
              <a:rPr lang="en-US" dirty="0"/>
              <a:t>1- Sign Up</a:t>
            </a:r>
            <a:br>
              <a:rPr lang="en-US" dirty="0"/>
            </a:br>
            <a:r>
              <a:rPr lang="en-US" dirty="0"/>
              <a:t>2-Train</a:t>
            </a:r>
            <a:br>
              <a:rPr lang="en-US" dirty="0"/>
            </a:br>
            <a:r>
              <a:rPr lang="en-US" dirty="0"/>
              <a:t>3-Make a race day plan</a:t>
            </a:r>
            <a:br>
              <a:rPr lang="en-US" dirty="0"/>
            </a:br>
            <a:r>
              <a:rPr lang="en-US" dirty="0"/>
              <a:t>4-Have FUN!</a:t>
            </a:r>
          </a:p>
        </p:txBody>
      </p:sp>
      <p:pic>
        <p:nvPicPr>
          <p:cNvPr id="5" name="Content Placeholder 4">
            <a:extLst>
              <a:ext uri="{FF2B5EF4-FFF2-40B4-BE49-F238E27FC236}">
                <a16:creationId xmlns:a16="http://schemas.microsoft.com/office/drawing/2014/main" id="{100DB49D-FC52-0718-3823-1B0EF2FEEDA1}"/>
              </a:ext>
            </a:extLst>
          </p:cNvPr>
          <p:cNvPicPr>
            <a:picLocks noGrp="1" noChangeAspect="1"/>
          </p:cNvPicPr>
          <p:nvPr>
            <p:ph idx="1"/>
          </p:nvPr>
        </p:nvPicPr>
        <p:blipFill>
          <a:blip r:embed="rId2"/>
          <a:stretch>
            <a:fillRect/>
          </a:stretch>
        </p:blipFill>
        <p:spPr>
          <a:xfrm>
            <a:off x="838200" y="467517"/>
            <a:ext cx="4203501" cy="5604669"/>
          </a:xfrm>
        </p:spPr>
      </p:pic>
    </p:spTree>
    <p:extLst>
      <p:ext uri="{BB962C8B-B14F-4D97-AF65-F5344CB8AC3E}">
        <p14:creationId xmlns:p14="http://schemas.microsoft.com/office/powerpoint/2010/main" val="110128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90A7-F1C5-0C47-57EF-E80E2BAD3F8A}"/>
              </a:ext>
            </a:extLst>
          </p:cNvPr>
          <p:cNvSpPr>
            <a:spLocks noGrp="1"/>
          </p:cNvSpPr>
          <p:nvPr>
            <p:ph type="title"/>
          </p:nvPr>
        </p:nvSpPr>
        <p:spPr/>
        <p:txBody>
          <a:bodyPr/>
          <a:lstStyle/>
          <a:p>
            <a:r>
              <a:rPr lang="en-US" dirty="0"/>
              <a:t>Racing 101</a:t>
            </a:r>
          </a:p>
        </p:txBody>
      </p:sp>
      <p:sp>
        <p:nvSpPr>
          <p:cNvPr id="3" name="Content Placeholder 2">
            <a:extLst>
              <a:ext uri="{FF2B5EF4-FFF2-40B4-BE49-F238E27FC236}">
                <a16:creationId xmlns:a16="http://schemas.microsoft.com/office/drawing/2014/main" id="{369B612D-A673-CC97-F4F7-E5142855FA0F}"/>
              </a:ext>
            </a:extLst>
          </p:cNvPr>
          <p:cNvSpPr>
            <a:spLocks noGrp="1"/>
          </p:cNvSpPr>
          <p:nvPr>
            <p:ph idx="1"/>
          </p:nvPr>
        </p:nvSpPr>
        <p:spPr>
          <a:xfrm>
            <a:off x="5872162" y="1825625"/>
            <a:ext cx="5481637" cy="4351338"/>
          </a:xfrm>
        </p:spPr>
        <p:txBody>
          <a:bodyPr>
            <a:normAutofit fontScale="92500" lnSpcReduction="10000"/>
          </a:bodyPr>
          <a:lstStyle/>
          <a:p>
            <a:r>
              <a:rPr lang="en-US" dirty="0"/>
              <a:t>PRE RACE</a:t>
            </a:r>
          </a:p>
          <a:p>
            <a:pPr lvl="1"/>
            <a:r>
              <a:rPr lang="en-US" dirty="0"/>
              <a:t>Clothing prep, race fuel options </a:t>
            </a:r>
          </a:p>
          <a:p>
            <a:pPr lvl="1"/>
            <a:r>
              <a:rPr lang="en-US" dirty="0"/>
              <a:t>race day logistics</a:t>
            </a:r>
          </a:p>
          <a:p>
            <a:pPr lvl="1"/>
            <a:r>
              <a:rPr lang="en-US" dirty="0"/>
              <a:t>Meal Plan</a:t>
            </a:r>
          </a:p>
          <a:p>
            <a:pPr lvl="1"/>
            <a:r>
              <a:rPr lang="en-US" dirty="0"/>
              <a:t>Wax</a:t>
            </a:r>
          </a:p>
          <a:p>
            <a:r>
              <a:rPr lang="en-US" dirty="0"/>
              <a:t>RACE DAY</a:t>
            </a:r>
          </a:p>
          <a:p>
            <a:pPr lvl="1"/>
            <a:r>
              <a:rPr lang="en-US" dirty="0"/>
              <a:t>Arrival </a:t>
            </a:r>
          </a:p>
          <a:p>
            <a:pPr lvl="1"/>
            <a:r>
              <a:rPr lang="en-US" dirty="0"/>
              <a:t>Warm up/ Wax testing</a:t>
            </a:r>
          </a:p>
          <a:p>
            <a:pPr lvl="1"/>
            <a:r>
              <a:rPr lang="en-US" dirty="0"/>
              <a:t>Tips for success</a:t>
            </a:r>
          </a:p>
          <a:p>
            <a:r>
              <a:rPr lang="en-US" dirty="0"/>
              <a:t>POST RACE</a:t>
            </a:r>
          </a:p>
          <a:p>
            <a:pPr lvl="1"/>
            <a:r>
              <a:rPr lang="en-US" dirty="0"/>
              <a:t>Share your stories, make a new connection</a:t>
            </a:r>
          </a:p>
        </p:txBody>
      </p:sp>
      <p:pic>
        <p:nvPicPr>
          <p:cNvPr id="5" name="Picture 4">
            <a:extLst>
              <a:ext uri="{FF2B5EF4-FFF2-40B4-BE49-F238E27FC236}">
                <a16:creationId xmlns:a16="http://schemas.microsoft.com/office/drawing/2014/main" id="{C150643B-4F3F-F28C-6B09-4D32AACE2F6C}"/>
              </a:ext>
            </a:extLst>
          </p:cNvPr>
          <p:cNvPicPr>
            <a:picLocks noChangeAspect="1"/>
          </p:cNvPicPr>
          <p:nvPr/>
        </p:nvPicPr>
        <p:blipFill>
          <a:blip r:embed="rId3"/>
          <a:stretch>
            <a:fillRect/>
          </a:stretch>
        </p:blipFill>
        <p:spPr>
          <a:xfrm>
            <a:off x="242886" y="1955006"/>
            <a:ext cx="5629276" cy="4221957"/>
          </a:xfrm>
          <a:prstGeom prst="rect">
            <a:avLst/>
          </a:prstGeom>
        </p:spPr>
      </p:pic>
    </p:spTree>
    <p:extLst>
      <p:ext uri="{BB962C8B-B14F-4D97-AF65-F5344CB8AC3E}">
        <p14:creationId xmlns:p14="http://schemas.microsoft.com/office/powerpoint/2010/main" val="167534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13A98-48AE-CF15-11A3-5345E4011300}"/>
              </a:ext>
            </a:extLst>
          </p:cNvPr>
          <p:cNvSpPr>
            <a:spLocks noGrp="1"/>
          </p:cNvSpPr>
          <p:nvPr>
            <p:ph type="title"/>
          </p:nvPr>
        </p:nvSpPr>
        <p:spPr>
          <a:xfrm>
            <a:off x="5243512" y="365125"/>
            <a:ext cx="6110287" cy="1325563"/>
          </a:xfrm>
        </p:spPr>
        <p:txBody>
          <a:bodyPr/>
          <a:lstStyle/>
          <a:p>
            <a:r>
              <a:rPr lang="en-US" dirty="0"/>
              <a:t>Enjoy the experience!</a:t>
            </a:r>
          </a:p>
        </p:txBody>
      </p:sp>
      <p:sp>
        <p:nvSpPr>
          <p:cNvPr id="3" name="Content Placeholder 2">
            <a:extLst>
              <a:ext uri="{FF2B5EF4-FFF2-40B4-BE49-F238E27FC236}">
                <a16:creationId xmlns:a16="http://schemas.microsoft.com/office/drawing/2014/main" id="{7807B6D3-9413-ED4D-FBDD-140EF303582A}"/>
              </a:ext>
            </a:extLst>
          </p:cNvPr>
          <p:cNvSpPr>
            <a:spLocks noGrp="1"/>
          </p:cNvSpPr>
          <p:nvPr>
            <p:ph idx="1"/>
          </p:nvPr>
        </p:nvSpPr>
        <p:spPr>
          <a:xfrm>
            <a:off x="5243512" y="1825625"/>
            <a:ext cx="6110288" cy="4351338"/>
          </a:xfrm>
        </p:spPr>
        <p:txBody>
          <a:bodyPr/>
          <a:lstStyle/>
          <a:p>
            <a:r>
              <a:rPr lang="en-US" dirty="0"/>
              <a:t>You can do hard things</a:t>
            </a:r>
          </a:p>
          <a:p>
            <a:r>
              <a:rPr lang="en-US" dirty="0"/>
              <a:t>This weekend will set you up with all the skills needed to feel confident that you can race.</a:t>
            </a:r>
          </a:p>
          <a:p>
            <a:r>
              <a:rPr lang="en-US" dirty="0"/>
              <a:t>Try to get involved and help our youngest skiers see that everyone has something to add  </a:t>
            </a:r>
          </a:p>
          <a:p>
            <a:endParaRPr lang="en-US" dirty="0"/>
          </a:p>
        </p:txBody>
      </p:sp>
      <p:pic>
        <p:nvPicPr>
          <p:cNvPr id="4" name="Picture 3">
            <a:extLst>
              <a:ext uri="{FF2B5EF4-FFF2-40B4-BE49-F238E27FC236}">
                <a16:creationId xmlns:a16="http://schemas.microsoft.com/office/drawing/2014/main" id="{17362AC7-4430-CA19-DCB9-8BBE53D1435E}"/>
              </a:ext>
            </a:extLst>
          </p:cNvPr>
          <p:cNvPicPr>
            <a:picLocks noChangeAspect="1"/>
          </p:cNvPicPr>
          <p:nvPr/>
        </p:nvPicPr>
        <p:blipFill>
          <a:blip r:embed="rId2"/>
          <a:stretch>
            <a:fillRect/>
          </a:stretch>
        </p:blipFill>
        <p:spPr>
          <a:xfrm>
            <a:off x="838200" y="527049"/>
            <a:ext cx="4262438" cy="5683250"/>
          </a:xfrm>
          <a:prstGeom prst="rect">
            <a:avLst/>
          </a:prstGeom>
        </p:spPr>
      </p:pic>
    </p:spTree>
    <p:extLst>
      <p:ext uri="{BB962C8B-B14F-4D97-AF65-F5344CB8AC3E}">
        <p14:creationId xmlns:p14="http://schemas.microsoft.com/office/powerpoint/2010/main" val="337981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B493B-9DB6-CA0B-361F-5C40CD8AED5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AAF5BC8-4E75-201D-93D3-FA9512E8D666}"/>
              </a:ext>
            </a:extLst>
          </p:cNvPr>
          <p:cNvPicPr>
            <a:picLocks noGrp="1" noChangeAspect="1"/>
          </p:cNvPicPr>
          <p:nvPr>
            <p:ph idx="1"/>
          </p:nvPr>
        </p:nvPicPr>
        <p:blipFill>
          <a:blip r:embed="rId3"/>
          <a:stretch>
            <a:fillRect/>
          </a:stretch>
        </p:blipFill>
        <p:spPr>
          <a:xfrm>
            <a:off x="838200" y="434782"/>
            <a:ext cx="4513063" cy="6017418"/>
          </a:xfrm>
        </p:spPr>
      </p:pic>
      <p:pic>
        <p:nvPicPr>
          <p:cNvPr id="7" name="Picture 6">
            <a:extLst>
              <a:ext uri="{FF2B5EF4-FFF2-40B4-BE49-F238E27FC236}">
                <a16:creationId xmlns:a16="http://schemas.microsoft.com/office/drawing/2014/main" id="{1EE288A7-D593-195C-CB7B-863FBB7FC69D}"/>
              </a:ext>
            </a:extLst>
          </p:cNvPr>
          <p:cNvPicPr>
            <a:picLocks noChangeAspect="1"/>
          </p:cNvPicPr>
          <p:nvPr/>
        </p:nvPicPr>
        <p:blipFill>
          <a:blip r:embed="rId4"/>
          <a:stretch>
            <a:fillRect/>
          </a:stretch>
        </p:blipFill>
        <p:spPr>
          <a:xfrm>
            <a:off x="6096000" y="4190108"/>
            <a:ext cx="1778219" cy="2370959"/>
          </a:xfrm>
          <a:prstGeom prst="rect">
            <a:avLst/>
          </a:prstGeom>
        </p:spPr>
      </p:pic>
      <p:pic>
        <p:nvPicPr>
          <p:cNvPr id="9" name="Picture 8">
            <a:extLst>
              <a:ext uri="{FF2B5EF4-FFF2-40B4-BE49-F238E27FC236}">
                <a16:creationId xmlns:a16="http://schemas.microsoft.com/office/drawing/2014/main" id="{FFB4B46A-C881-FE86-C9CA-A4A41E7390AA}"/>
              </a:ext>
            </a:extLst>
          </p:cNvPr>
          <p:cNvPicPr>
            <a:picLocks noChangeAspect="1"/>
          </p:cNvPicPr>
          <p:nvPr/>
        </p:nvPicPr>
        <p:blipFill>
          <a:blip r:embed="rId5"/>
          <a:stretch>
            <a:fillRect/>
          </a:stretch>
        </p:blipFill>
        <p:spPr>
          <a:xfrm>
            <a:off x="6096000" y="365125"/>
            <a:ext cx="4966668" cy="3736428"/>
          </a:xfrm>
          <a:prstGeom prst="rect">
            <a:avLst/>
          </a:prstGeom>
        </p:spPr>
      </p:pic>
      <p:pic>
        <p:nvPicPr>
          <p:cNvPr id="11" name="Picture 10">
            <a:extLst>
              <a:ext uri="{FF2B5EF4-FFF2-40B4-BE49-F238E27FC236}">
                <a16:creationId xmlns:a16="http://schemas.microsoft.com/office/drawing/2014/main" id="{0A377CFF-F7C8-C5E9-F8C4-BB7014C41BDF}"/>
              </a:ext>
            </a:extLst>
          </p:cNvPr>
          <p:cNvPicPr>
            <a:picLocks noChangeAspect="1"/>
          </p:cNvPicPr>
          <p:nvPr/>
        </p:nvPicPr>
        <p:blipFill>
          <a:blip r:embed="rId6"/>
          <a:stretch>
            <a:fillRect/>
          </a:stretch>
        </p:blipFill>
        <p:spPr>
          <a:xfrm>
            <a:off x="7960477" y="4212265"/>
            <a:ext cx="3102191" cy="2326643"/>
          </a:xfrm>
          <a:prstGeom prst="rect">
            <a:avLst/>
          </a:prstGeom>
        </p:spPr>
      </p:pic>
    </p:spTree>
    <p:extLst>
      <p:ext uri="{BB962C8B-B14F-4D97-AF65-F5344CB8AC3E}">
        <p14:creationId xmlns:p14="http://schemas.microsoft.com/office/powerpoint/2010/main" val="4091654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Words>471</Words>
  <Application>Microsoft Macintosh PowerPoint</Application>
  <PresentationFormat>Widescreen</PresentationFormat>
  <Paragraphs>50</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You Showed Up, You Already Won!</vt:lpstr>
      <vt:lpstr>You are amazing and have an important place in the ski community! </vt:lpstr>
      <vt:lpstr>What can we do to increase our involvement?</vt:lpstr>
      <vt:lpstr>First Steps to Racing  1- Sign Up 2-Train 3-Make a race day plan 4-Have FUN!</vt:lpstr>
      <vt:lpstr>Racing 101</vt:lpstr>
      <vt:lpstr>Enjoy the experience!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Showed Up, You Already Won!</dc:title>
  <dc:creator>Margaret Nelson</dc:creator>
  <cp:lastModifiedBy>Margaret Nelson</cp:lastModifiedBy>
  <cp:revision>3</cp:revision>
  <dcterms:created xsi:type="dcterms:W3CDTF">2023-01-27T00:49:29Z</dcterms:created>
  <dcterms:modified xsi:type="dcterms:W3CDTF">2023-01-27T13:37:02Z</dcterms:modified>
</cp:coreProperties>
</file>